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68" r:id="rId5"/>
    <p:sldId id="263" r:id="rId6"/>
    <p:sldId id="269" r:id="rId7"/>
    <p:sldId id="264" r:id="rId8"/>
    <p:sldId id="259" r:id="rId9"/>
    <p:sldId id="260" r:id="rId10"/>
    <p:sldId id="270" r:id="rId11"/>
    <p:sldId id="273" r:id="rId12"/>
    <p:sldId id="274" r:id="rId13"/>
    <p:sldId id="275" r:id="rId14"/>
    <p:sldId id="276" r:id="rId15"/>
    <p:sldId id="261" r:id="rId16"/>
    <p:sldId id="271" r:id="rId17"/>
    <p:sldId id="262" r:id="rId18"/>
    <p:sldId id="278" r:id="rId19"/>
    <p:sldId id="265" r:id="rId20"/>
    <p:sldId id="272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72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20883" y="1534538"/>
            <a:ext cx="6713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</a:rPr>
              <a:t>Эффект лотоса</a:t>
            </a:r>
            <a:endParaRPr lang="ru-RU" sz="6000" b="1" i="1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505778" y="4477870"/>
            <a:ext cx="5434104" cy="163157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Выполнили 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1. Уфимцев </a:t>
            </a:r>
            <a:r>
              <a:rPr lang="ru-RU" b="1" dirty="0" err="1" smtClean="0">
                <a:solidFill>
                  <a:schemeClr val="bg1"/>
                </a:solidFill>
              </a:rPr>
              <a:t>владимир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2. Бродский максим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3. </a:t>
            </a:r>
            <a:r>
              <a:rPr lang="ru-RU" b="1" dirty="0" err="1" smtClean="0">
                <a:solidFill>
                  <a:schemeClr val="bg1"/>
                </a:solidFill>
              </a:rPr>
              <a:t>Перевертун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данила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Четыре гидрофобных вещества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387074"/>
            <a:ext cx="9522011" cy="41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Стеарин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 Стеарин — твердая, полупрозрачная масса, жирная на ощупь. </a:t>
            </a:r>
            <a:r>
              <a:rPr lang="ru-RU" sz="2800" dirty="0" smtClean="0"/>
              <a:t>Применяют </a:t>
            </a:r>
            <a:r>
              <a:rPr lang="ru-RU" sz="2800" dirty="0"/>
              <a:t>в мыловарении, бумажной, резиновой, текстильной промышленности, для изготовления </a:t>
            </a:r>
            <a:r>
              <a:rPr lang="ru-RU" sz="2800" dirty="0" smtClean="0"/>
              <a:t>свечей.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70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Воск пчелиный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</a:t>
            </a:r>
            <a:r>
              <a:rPr lang="ru-RU" sz="2800" dirty="0" smtClean="0"/>
              <a:t>родукт </a:t>
            </a:r>
            <a:r>
              <a:rPr lang="ru-RU" sz="2800" dirty="0"/>
              <a:t>жизнедеятельности пчёл, сложное органическое соединение.</a:t>
            </a:r>
          </a:p>
        </p:txBody>
      </p:sp>
    </p:spTree>
    <p:extLst>
      <p:ext uri="{BB962C8B-B14F-4D97-AF65-F5344CB8AC3E}">
        <p14:creationId xmlns:p14="http://schemas.microsoft.com/office/powerpoint/2010/main" val="20244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Графит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800" dirty="0"/>
              <a:t>(от др.-греч. </a:t>
            </a:r>
            <a:r>
              <a:rPr lang="ru-RU" sz="2800" dirty="0" err="1"/>
              <a:t>γράφω</a:t>
            </a:r>
            <a:r>
              <a:rPr lang="ru-RU" sz="2800" dirty="0"/>
              <a:t> — записывать, писать) — минерал из класса самородных элементов, одна из аллотропных модификаций углерода. Структура слоистая.</a:t>
            </a:r>
          </a:p>
        </p:txBody>
      </p:sp>
    </p:spTree>
    <p:extLst>
      <p:ext uri="{BB962C8B-B14F-4D97-AF65-F5344CB8AC3E}">
        <p14:creationId xmlns:p14="http://schemas.microsoft.com/office/powerpoint/2010/main" val="23124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Парафин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9695" y="2616947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 (от лат. </a:t>
            </a:r>
            <a:r>
              <a:rPr lang="ru-RU" sz="2800" dirty="0" err="1"/>
              <a:t>parum</a:t>
            </a:r>
            <a:r>
              <a:rPr lang="ru-RU" sz="2800" dirty="0"/>
              <a:t> — мало и лат. </a:t>
            </a:r>
            <a:r>
              <a:rPr lang="ru-RU" sz="2800" dirty="0" err="1"/>
              <a:t>affinis</a:t>
            </a:r>
            <a:r>
              <a:rPr lang="ru-RU" sz="2800" dirty="0"/>
              <a:t> — родственный) — воскоподобная смесь предельных углеводородов (</a:t>
            </a:r>
            <a:r>
              <a:rPr lang="ru-RU" sz="2800" dirty="0" err="1"/>
              <a:t>алканов</a:t>
            </a:r>
            <a:r>
              <a:rPr lang="ru-RU" sz="2800" dirty="0" smtClean="0"/>
              <a:t>).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39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Опыт № 1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8" y="2523282"/>
            <a:ext cx="6220480" cy="3833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1302" y="2743203"/>
            <a:ext cx="403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Длина листа: 2 метра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Угол наклона: 45 градусов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31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291906"/>
              </p:ext>
            </p:extLst>
          </p:nvPr>
        </p:nvGraphicFramePr>
        <p:xfrm>
          <a:off x="616945" y="2638224"/>
          <a:ext cx="10957739" cy="3681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235"/>
                <a:gridCol w="2780148"/>
                <a:gridCol w="3082591"/>
                <a:gridCol w="2570765"/>
              </a:tblGrid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Парафин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Стеарин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Графит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3,1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2,6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2,9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3,1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3,0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dirty="0" smtClean="0"/>
                        <a:t>2,8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46019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2,9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66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Опыт № 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6982"/>
            <a:ext cx="6091518" cy="4381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80" y="2476982"/>
            <a:ext cx="6091520" cy="43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636608"/>
            <a:ext cx="8761413" cy="1400536"/>
          </a:xfrm>
        </p:spPr>
        <p:txBody>
          <a:bodyPr/>
          <a:lstStyle/>
          <a:p>
            <a:r>
              <a:rPr lang="ru-RU" dirty="0" smtClean="0"/>
              <a:t>Область применения краски с «эффектом лотоса»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Покраска домов</a:t>
            </a:r>
          </a:p>
          <a:p>
            <a:r>
              <a:rPr lang="ru-RU" sz="3200" dirty="0" smtClean="0"/>
              <a:t>Покраска машин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94322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Опыт № 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79" y="2338085"/>
            <a:ext cx="9097701" cy="43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54954" y="2770539"/>
            <a:ext cx="8825659" cy="3253743"/>
          </a:xfrm>
        </p:spPr>
        <p:txBody>
          <a:bodyPr/>
          <a:lstStyle/>
          <a:p>
            <a:r>
              <a:rPr lang="ru-RU" sz="3200" dirty="0" smtClean="0"/>
              <a:t>Изучить свойства гидрофобных веществ</a:t>
            </a:r>
          </a:p>
          <a:p>
            <a:r>
              <a:rPr lang="ru-RU" sz="3200" dirty="0" smtClean="0"/>
              <a:t>Изучить области применения гидрофобных веществ</a:t>
            </a:r>
          </a:p>
          <a:p>
            <a:r>
              <a:rPr lang="ru-RU" sz="3200" dirty="0" smtClean="0"/>
              <a:t>Раскрыть такое понятие как бионика 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7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Опыт с гидрофобной жидкостью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129" y="2420470"/>
            <a:ext cx="7167283" cy="42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Раскрыто понятие бионика</a:t>
            </a:r>
          </a:p>
          <a:p>
            <a:r>
              <a:rPr lang="ru-RU" sz="2400" dirty="0" smtClean="0"/>
              <a:t>Приготовлена гидрофобная жидкость</a:t>
            </a:r>
          </a:p>
          <a:p>
            <a:r>
              <a:rPr lang="ru-RU" sz="2400" dirty="0" smtClean="0"/>
              <a:t>Изучены свойства гидрофобной жидкости</a:t>
            </a:r>
          </a:p>
          <a:p>
            <a:r>
              <a:rPr lang="ru-RU" sz="2400" dirty="0" smtClean="0"/>
              <a:t>Выявили вещество с лучшим гидрофобным эффектом</a:t>
            </a:r>
          </a:p>
          <a:p>
            <a:r>
              <a:rPr lang="ru-RU" sz="2400" dirty="0" smtClean="0"/>
              <a:t>Выявили области применения краски с «эффектом лотоса»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15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эффект лотос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80" end="39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листа лотоса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05"/>
            <a:ext cx="12192000" cy="69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1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Гидрофобность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(</a:t>
            </a:r>
            <a:r>
              <a:rPr lang="ru-RU" sz="2800" dirty="0"/>
              <a:t>от др.-греч. </a:t>
            </a:r>
            <a:r>
              <a:rPr lang="ru-RU" sz="2800" dirty="0" err="1"/>
              <a:t>ὕδωρ</a:t>
            </a:r>
            <a:r>
              <a:rPr lang="ru-RU" sz="2800" dirty="0"/>
              <a:t> — вода и </a:t>
            </a:r>
            <a:r>
              <a:rPr lang="ru-RU" sz="2800" dirty="0" err="1"/>
              <a:t>φό</a:t>
            </a:r>
            <a:r>
              <a:rPr lang="ru-RU" sz="2800" dirty="0"/>
              <a:t>βος — боязнь, страх</a:t>
            </a:r>
            <a:r>
              <a:rPr lang="ru-RU" sz="2800" dirty="0" smtClean="0"/>
              <a:t>)- это физическое свойство вещества , которое стремится избежать контакта с водой.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71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Гидрофобность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Капля воды, угол гидрофобности. Краевой угол. Фото мухи в воде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6" y="2434728"/>
            <a:ext cx="11545677" cy="42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97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Гидрофильность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(</a:t>
            </a:r>
            <a:r>
              <a:rPr lang="ru-RU" sz="2800" dirty="0"/>
              <a:t>от др.-греч. </a:t>
            </a:r>
            <a:r>
              <a:rPr lang="ru-RU" sz="2800" dirty="0" err="1"/>
              <a:t>ὕδωρ</a:t>
            </a:r>
            <a:r>
              <a:rPr lang="ru-RU" sz="2800" dirty="0"/>
              <a:t> — вода и </a:t>
            </a:r>
            <a:r>
              <a:rPr lang="ru-RU" sz="2800" dirty="0" err="1"/>
              <a:t>φιλί</a:t>
            </a:r>
            <a:r>
              <a:rPr lang="ru-RU" sz="2800" dirty="0"/>
              <a:t>α — любовь</a:t>
            </a:r>
            <a:r>
              <a:rPr lang="ru-RU" sz="2800" dirty="0" smtClean="0"/>
              <a:t>) - это физическое свойство вещества , способного хорошо впитывать воду, а также смачиваемость поверхностей водой.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297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Кутин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32" y="2291509"/>
            <a:ext cx="6171820" cy="446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5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514" y="950808"/>
            <a:ext cx="8761413" cy="706964"/>
          </a:xfrm>
        </p:spPr>
        <p:txBody>
          <a:bodyPr/>
          <a:lstStyle/>
          <a:p>
            <a:r>
              <a:rPr lang="ru-RU" dirty="0" smtClean="0"/>
              <a:t>Опыт Тома </a:t>
            </a:r>
            <a:r>
              <a:rPr lang="ru-RU" dirty="0" smtClean="0"/>
              <a:t>Тита: </a:t>
            </a:r>
            <a:r>
              <a:rPr lang="en-US" dirty="0" smtClean="0"/>
              <a:t>”</a:t>
            </a:r>
            <a:r>
              <a:rPr lang="ru-RU" dirty="0" smtClean="0"/>
              <a:t>Русские Горки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18511" y="2393341"/>
            <a:ext cx="7473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2286240"/>
            <a:ext cx="10273446" cy="43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701</TotalTime>
  <Words>308</Words>
  <Application>Microsoft Office PowerPoint</Application>
  <PresentationFormat>Произвольный</PresentationFormat>
  <Paragraphs>77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Ион (конференц-зал)</vt:lpstr>
      <vt:lpstr>Презентация PowerPoint</vt:lpstr>
      <vt:lpstr>Задачи:</vt:lpstr>
      <vt:lpstr>Презентация PowerPoint</vt:lpstr>
      <vt:lpstr>Фото листа лотоса</vt:lpstr>
      <vt:lpstr>Гидрофобность</vt:lpstr>
      <vt:lpstr>Гидрофобность</vt:lpstr>
      <vt:lpstr>Гидрофильность</vt:lpstr>
      <vt:lpstr>Кутин</vt:lpstr>
      <vt:lpstr>Опыт Тома Тита: ”Русские Горки”</vt:lpstr>
      <vt:lpstr>Четыре гидрофобных вещества</vt:lpstr>
      <vt:lpstr>Стеарин</vt:lpstr>
      <vt:lpstr>Воск пчелиный</vt:lpstr>
      <vt:lpstr>Графит</vt:lpstr>
      <vt:lpstr>Парафин</vt:lpstr>
      <vt:lpstr>Опыт № 1 </vt:lpstr>
      <vt:lpstr>Результаты</vt:lpstr>
      <vt:lpstr>Опыт № 2</vt:lpstr>
      <vt:lpstr>Область применения краски с «эффектом лотоса»</vt:lpstr>
      <vt:lpstr>Опыт № 3</vt:lpstr>
      <vt:lpstr>Опыт с гидрофобной жидкостью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test</dc:creator>
  <cp:lastModifiedBy>User</cp:lastModifiedBy>
  <cp:revision>37</cp:revision>
  <dcterms:created xsi:type="dcterms:W3CDTF">2017-03-07T18:47:11Z</dcterms:created>
  <dcterms:modified xsi:type="dcterms:W3CDTF">2017-04-05T08:57:08Z</dcterms:modified>
</cp:coreProperties>
</file>